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3" r:id="rId6"/>
    <p:sldId id="260" r:id="rId7"/>
    <p:sldId id="261" r:id="rId8"/>
    <p:sldId id="262" r:id="rId9"/>
    <p:sldId id="264" r:id="rId10"/>
    <p:sldId id="268" r:id="rId11"/>
    <p:sldId id="265" r:id="rId12"/>
    <p:sldId id="266" r:id="rId13"/>
    <p:sldId id="267" r:id="rId14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79032" autoAdjust="0"/>
  </p:normalViewPr>
  <p:slideViewPr>
    <p:cSldViewPr snapToGrid="0">
      <p:cViewPr varScale="1">
        <p:scale>
          <a:sx n="88" d="100"/>
          <a:sy n="88" d="100"/>
        </p:scale>
        <p:origin x="1332" y="9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B0F3B0-C918-4BD8-9B0E-9EF45F862D8F}" type="datetimeFigureOut">
              <a:rPr kumimoji="1" lang="ja-JP" altLang="en-US" smtClean="0"/>
              <a:t>2017/8/4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E18179-35A5-492F-B847-985618F5517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077573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今日は山地研でどんなことをやっているかと</a:t>
            </a:r>
            <a:endParaRPr kumimoji="1" lang="en-US" altLang="ja-JP" dirty="0" smtClean="0"/>
          </a:p>
          <a:p>
            <a:r>
              <a:rPr kumimoji="1" lang="ja-JP" altLang="en-US" dirty="0" smtClean="0"/>
              <a:t>我々二人の研究テーマについて紹介します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E18179-35A5-492F-B847-985618F55178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101882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そこで我々の研究テーマを「</a:t>
            </a:r>
            <a:r>
              <a:rPr kumimoji="1" lang="en-US" altLang="ja-JP" dirty="0" smtClean="0"/>
              <a:t>VR</a:t>
            </a:r>
            <a:r>
              <a:rPr kumimoji="1" lang="ja-JP" altLang="en-US" dirty="0" smtClean="0"/>
              <a:t>を導入したオンラインショッピングに関する</a:t>
            </a:r>
            <a:r>
              <a:rPr kumimoji="1" lang="ja-JP" altLang="en-US" dirty="0" smtClean="0"/>
              <a:t>研究</a:t>
            </a:r>
            <a:endParaRPr kumimoji="1" lang="en-US" altLang="ja-JP" dirty="0" smtClean="0"/>
          </a:p>
          <a:p>
            <a:endParaRPr kumimoji="1" lang="en-US" altLang="ja-JP" dirty="0" smtClean="0"/>
          </a:p>
          <a:p>
            <a:r>
              <a:rPr kumimoji="1" lang="ja-JP" altLang="en-US" dirty="0" smtClean="0"/>
              <a:t>既存の</a:t>
            </a:r>
            <a:r>
              <a:rPr kumimoji="1" lang="en-US" altLang="ja-JP" dirty="0" smtClean="0"/>
              <a:t>VR</a:t>
            </a:r>
            <a:r>
              <a:rPr kumimoji="1" lang="ja-JP" altLang="en-US" dirty="0" smtClean="0"/>
              <a:t>を使ったショッピングサイトを調査</a:t>
            </a:r>
            <a:endParaRPr kumimoji="1" lang="en-US" altLang="ja-JP" dirty="0" smtClean="0"/>
          </a:p>
          <a:p>
            <a:endParaRPr kumimoji="1" lang="en-US" altLang="ja-JP" dirty="0" smtClean="0"/>
          </a:p>
          <a:p>
            <a:r>
              <a:rPr kumimoji="1" lang="ja-JP" altLang="en-US" dirty="0" smtClean="0"/>
              <a:t>実際に複数作成してみて問題点や将来性などを調べる</a:t>
            </a:r>
            <a:endParaRPr kumimoji="1" lang="en-US" altLang="ja-JP" dirty="0" smtClean="0"/>
          </a:p>
          <a:p>
            <a:endParaRPr kumimoji="1" lang="en-US" altLang="ja-JP" dirty="0" smtClean="0"/>
          </a:p>
          <a:p>
            <a:r>
              <a:rPr kumimoji="1" lang="ja-JP" altLang="en-US" dirty="0" smtClean="0"/>
              <a:t>見つかった問題点に対する解決策を探す</a:t>
            </a:r>
            <a:endParaRPr kumimoji="1" lang="en-US" altLang="ja-JP" dirty="0" smtClean="0"/>
          </a:p>
          <a:p>
            <a:r>
              <a:rPr kumimoji="1" lang="en-US" altLang="ja-JP" dirty="0" smtClean="0"/>
              <a:t>VR</a:t>
            </a:r>
            <a:r>
              <a:rPr kumimoji="1" lang="ja-JP" altLang="en-US" dirty="0" smtClean="0"/>
              <a:t>パルコの例から、先程挙げた問題に加え「操作性」という問題も加わる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E18179-35A5-492F-B847-985618F55178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764623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ショッピングサイトを作成する際の開発環境です</a:t>
            </a:r>
            <a:endParaRPr kumimoji="1" lang="en-US" altLang="ja-JP" dirty="0" smtClean="0"/>
          </a:p>
          <a:p>
            <a:endParaRPr kumimoji="1" lang="en-US" altLang="ja-JP" dirty="0" smtClean="0"/>
          </a:p>
          <a:p>
            <a:r>
              <a:rPr kumimoji="1" lang="ja-JP" altLang="en-US" dirty="0" smtClean="0"/>
              <a:t>先程の画像ではめてたのがオキュラスとタッチです</a:t>
            </a:r>
            <a:endParaRPr kumimoji="1" lang="en-US" altLang="ja-JP" dirty="0" smtClean="0"/>
          </a:p>
          <a:p>
            <a:endParaRPr kumimoji="1" lang="en-US" altLang="ja-JP" dirty="0" smtClean="0"/>
          </a:p>
          <a:p>
            <a:r>
              <a:rPr kumimoji="1" lang="ja-JP" altLang="en-US" dirty="0" smtClean="0"/>
              <a:t>アンリアルも先程紹介しました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E18179-35A5-492F-B847-985618F55178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364558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動画を見終わったらアンケート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E18179-35A5-492F-B847-985618F55178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08811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山地研でやっていることその１</a:t>
            </a:r>
            <a:endParaRPr kumimoji="1" lang="en-US" altLang="ja-JP" dirty="0" smtClean="0"/>
          </a:p>
          <a:p>
            <a:r>
              <a:rPr kumimoji="1" lang="en-US" altLang="ja-JP" dirty="0" smtClean="0"/>
              <a:t>KINECT</a:t>
            </a:r>
          </a:p>
          <a:p>
            <a:endParaRPr kumimoji="1" lang="en-US" altLang="ja-JP" dirty="0" smtClean="0"/>
          </a:p>
          <a:p>
            <a:r>
              <a:rPr kumimoji="1" lang="ja-JP" altLang="en-US" dirty="0" smtClean="0"/>
              <a:t>全身の骨格を取ることができるセンサー</a:t>
            </a:r>
            <a:endParaRPr kumimoji="1" lang="en-US" altLang="ja-JP" dirty="0" smtClean="0"/>
          </a:p>
          <a:p>
            <a:r>
              <a:rPr kumimoji="1" lang="en-US" altLang="ja-JP" dirty="0" smtClean="0"/>
              <a:t>(</a:t>
            </a:r>
            <a:r>
              <a:rPr kumimoji="1" lang="ja-JP" altLang="en-US" dirty="0" smtClean="0"/>
              <a:t>松田さんの</a:t>
            </a:r>
            <a:r>
              <a:rPr kumimoji="1" lang="en-US" altLang="ja-JP" dirty="0" smtClean="0"/>
              <a:t>)</a:t>
            </a:r>
          </a:p>
          <a:p>
            <a:r>
              <a:rPr kumimoji="1" lang="ja-JP" altLang="en-US" dirty="0" smtClean="0"/>
              <a:t>画面に風船が出てきて、掴んだり割ったりすることで得点が増えていく</a:t>
            </a:r>
            <a:endParaRPr kumimoji="1" lang="en-US" altLang="ja-JP" dirty="0" smtClean="0"/>
          </a:p>
          <a:p>
            <a:endParaRPr kumimoji="1" lang="en-US" altLang="ja-JP" dirty="0" smtClean="0"/>
          </a:p>
          <a:p>
            <a:r>
              <a:rPr kumimoji="1" lang="ja-JP" altLang="en-US" dirty="0" smtClean="0"/>
              <a:t>障害を持った子は痛いので体を動かしたくない</a:t>
            </a:r>
            <a:endParaRPr kumimoji="1" lang="en-US" altLang="ja-JP" dirty="0" smtClean="0"/>
          </a:p>
          <a:p>
            <a:r>
              <a:rPr kumimoji="1" lang="ja-JP" altLang="en-US" dirty="0" smtClean="0"/>
              <a:t>そういう子が少しでも楽しく笑顔でリハビリ出来たら</a:t>
            </a:r>
            <a:endParaRPr kumimoji="1" lang="en-US" altLang="ja-JP" dirty="0" smtClean="0"/>
          </a:p>
          <a:p>
            <a:endParaRPr kumimoji="1" lang="en-US" altLang="ja-JP" dirty="0" smtClean="0"/>
          </a:p>
          <a:p>
            <a:r>
              <a:rPr kumimoji="1" lang="ja-JP" altLang="en-US" dirty="0" smtClean="0"/>
              <a:t>ゲーセンの「ダンスエボリューション」に使われている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E18179-35A5-492F-B847-985618F55178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350450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 smtClean="0"/>
              <a:t>山地研でやっていることその２</a:t>
            </a:r>
            <a:endParaRPr kumimoji="1" lang="en-US" altLang="ja-JP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 smtClean="0"/>
              <a:t>LEAP</a:t>
            </a:r>
            <a:r>
              <a:rPr kumimoji="1" lang="ja-JP" altLang="en-US" dirty="0" smtClean="0"/>
              <a:t> </a:t>
            </a:r>
            <a:r>
              <a:rPr kumimoji="1" lang="en-US" altLang="ja-JP" dirty="0" smtClean="0"/>
              <a:t>MOTION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 smtClean="0"/>
              <a:t>KINECT</a:t>
            </a:r>
            <a:r>
              <a:rPr kumimoji="1" lang="ja-JP" altLang="en-US" dirty="0" smtClean="0"/>
              <a:t>と違って手に特化したセンサー</a:t>
            </a:r>
            <a:endParaRPr kumimoji="1" lang="en-US" altLang="ja-JP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 smtClean="0"/>
              <a:t>手の骨格が変形している子供は、自分の手が健常者の人の手と同じだと思ってる</a:t>
            </a:r>
            <a:endParaRPr kumimoji="1" lang="en-US" altLang="ja-JP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 smtClean="0"/>
              <a:t>そういう子供が、画面に出る自分の手と健常者の手を見て、違うと認識することができる</a:t>
            </a:r>
            <a:endParaRPr kumimoji="1" lang="en-US" altLang="ja-JP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 smtClean="0"/>
              <a:t>ゲーセンの「マジシャンズデッド」に使われている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E18179-35A5-492F-B847-985618F55178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723955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 smtClean="0"/>
              <a:t>山地研でやっていることその３</a:t>
            </a:r>
            <a:endParaRPr kumimoji="1" lang="en-US" altLang="ja-JP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 smtClean="0"/>
              <a:t>スクラッチ</a:t>
            </a:r>
            <a:endParaRPr kumimoji="1" lang="en-US" altLang="ja-JP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 smtClean="0"/>
              <a:t>プログラミング必修化にむけて</a:t>
            </a:r>
            <a:endParaRPr kumimoji="1" lang="en-US" altLang="ja-JP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 smtClean="0"/>
              <a:t>いろんな人にプログラミングを知ってもらおう</a:t>
            </a:r>
            <a:endParaRPr kumimoji="1" lang="en-US" altLang="ja-JP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 smtClean="0"/>
              <a:t>子供にもわかりやすいインターフェースでプログラミングができる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E18179-35A5-492F-B847-985618F55178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525558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 smtClean="0"/>
              <a:t>山地研でやっていることその４</a:t>
            </a:r>
            <a:endParaRPr kumimoji="1" lang="en-US" altLang="ja-JP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 smtClean="0"/>
              <a:t>最先端開発ツール</a:t>
            </a:r>
            <a:endParaRPr kumimoji="1" lang="en-US" altLang="ja-JP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 smtClean="0"/>
              <a:t>Unity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 smtClean="0"/>
              <a:t>もともと個人ゲーム開発者向けに作られた</a:t>
            </a:r>
            <a:endParaRPr kumimoji="1" lang="en-US" altLang="ja-JP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 smtClean="0"/>
              <a:t>比較的低スペックでも動く</a:t>
            </a:r>
            <a:endParaRPr kumimoji="1" lang="en-US" altLang="ja-JP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 smtClean="0"/>
              <a:t>白猫プロジェクト</a:t>
            </a:r>
            <a:endParaRPr kumimoji="1" lang="en-US" altLang="ja-JP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 smtClean="0"/>
              <a:t>Fate/Grand</a:t>
            </a:r>
            <a:r>
              <a:rPr kumimoji="1" lang="ja-JP" altLang="en-US" dirty="0" smtClean="0"/>
              <a:t> </a:t>
            </a:r>
            <a:r>
              <a:rPr kumimoji="1" lang="en-US" altLang="ja-JP" dirty="0" smtClean="0"/>
              <a:t>Order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 smtClean="0"/>
              <a:t>メビウスファイナルファンタジー</a:t>
            </a:r>
            <a:endParaRPr kumimoji="1" lang="en-US" altLang="ja-JP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 smtClean="0"/>
              <a:t>星のドラゴンクエスト</a:t>
            </a:r>
            <a:endParaRPr kumimoji="1" lang="en-US" altLang="ja-JP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 smtClean="0"/>
              <a:t>UNREAL</a:t>
            </a:r>
            <a:r>
              <a:rPr kumimoji="1" lang="ja-JP" altLang="en-US" dirty="0" smtClean="0"/>
              <a:t> </a:t>
            </a:r>
            <a:r>
              <a:rPr kumimoji="1" lang="en-US" altLang="ja-JP" dirty="0" smtClean="0"/>
              <a:t>ENGINE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 smtClean="0"/>
              <a:t>アンリアルトーナメントを作るために作った、それを一般公開</a:t>
            </a:r>
            <a:endParaRPr kumimoji="1" lang="en-US" altLang="ja-JP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 smtClean="0"/>
              <a:t>ゲーム以外での使用例も</a:t>
            </a:r>
            <a:r>
              <a:rPr kumimoji="1" lang="en-US" altLang="ja-JP" dirty="0" smtClean="0"/>
              <a:t>(</a:t>
            </a:r>
            <a:r>
              <a:rPr kumimoji="1" lang="ja-JP" altLang="en-US" dirty="0" smtClean="0"/>
              <a:t>デスノート</a:t>
            </a:r>
            <a:r>
              <a:rPr kumimoji="1" lang="en-US" altLang="ja-JP" dirty="0" smtClean="0"/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 smtClean="0"/>
              <a:t>2D</a:t>
            </a:r>
            <a:r>
              <a:rPr kumimoji="1" lang="ja-JP" altLang="en-US" dirty="0" smtClean="0"/>
              <a:t>から</a:t>
            </a:r>
            <a:r>
              <a:rPr kumimoji="1" lang="en-US" altLang="ja-JP" dirty="0" smtClean="0"/>
              <a:t>3D</a:t>
            </a:r>
            <a:r>
              <a:rPr kumimoji="1" lang="ja-JP" altLang="en-US" dirty="0" smtClean="0"/>
              <a:t>オープンワールドまで</a:t>
            </a:r>
            <a:endParaRPr kumimoji="1" lang="en-US" altLang="ja-JP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 smtClean="0"/>
              <a:t>キングダムハーツ</a:t>
            </a:r>
            <a:r>
              <a:rPr kumimoji="1" lang="en-US" altLang="ja-JP" dirty="0" smtClean="0"/>
              <a:t>3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 smtClean="0"/>
              <a:t>FF</a:t>
            </a:r>
            <a:r>
              <a:rPr kumimoji="1" lang="ja-JP" altLang="en-US" dirty="0" smtClean="0"/>
              <a:t>７リメイク</a:t>
            </a:r>
            <a:endParaRPr kumimoji="1" lang="en-US" altLang="ja-JP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 smtClean="0"/>
              <a:t>ドラクエ</a:t>
            </a:r>
            <a:r>
              <a:rPr kumimoji="1" lang="en-US" altLang="ja-JP" dirty="0" smtClean="0"/>
              <a:t>11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 smtClean="0"/>
              <a:t>どちらも無料です</a:t>
            </a:r>
            <a:endParaRPr kumimoji="1" lang="en-US" altLang="ja-JP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E18179-35A5-492F-B847-985618F55178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214033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これなんだかわかりますか？</a:t>
            </a:r>
            <a:endParaRPr kumimoji="1" lang="en-US" altLang="ja-JP" dirty="0" smtClean="0"/>
          </a:p>
          <a:p>
            <a:endParaRPr kumimoji="1" lang="en-US" altLang="ja-JP" dirty="0" smtClean="0"/>
          </a:p>
          <a:p>
            <a:r>
              <a:rPr kumimoji="1" lang="ja-JP" altLang="en-US" dirty="0" smtClean="0"/>
              <a:t>アンケート開始</a:t>
            </a:r>
            <a:endParaRPr kumimoji="1" lang="en-US" altLang="ja-JP" dirty="0" smtClean="0"/>
          </a:p>
          <a:p>
            <a:endParaRPr kumimoji="1" lang="en-US" altLang="ja-JP" dirty="0" smtClean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E18179-35A5-492F-B847-985618F55178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45266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VR</a:t>
            </a:r>
            <a:r>
              <a:rPr kumimoji="1" lang="ja-JP" altLang="en-US" dirty="0" smtClean="0"/>
              <a:t>商業施設</a:t>
            </a:r>
            <a:endParaRPr kumimoji="1" lang="en-US" altLang="ja-JP" dirty="0" smtClean="0"/>
          </a:p>
          <a:p>
            <a:endParaRPr kumimoji="1" lang="en-US" altLang="ja-JP" dirty="0" smtClean="0"/>
          </a:p>
          <a:p>
            <a:r>
              <a:rPr kumimoji="1" lang="ja-JP" altLang="en-US" dirty="0" smtClean="0"/>
              <a:t>最近はやりの</a:t>
            </a:r>
            <a:r>
              <a:rPr kumimoji="1" lang="en-US" altLang="ja-JP" dirty="0" smtClean="0"/>
              <a:t>VR</a:t>
            </a:r>
          </a:p>
          <a:p>
            <a:r>
              <a:rPr kumimoji="1" lang="ja-JP" altLang="en-US" dirty="0" smtClean="0"/>
              <a:t>いろんなところで使われていますが一番はゲーム</a:t>
            </a:r>
            <a:endParaRPr kumimoji="1" lang="en-US" altLang="ja-JP" dirty="0" smtClean="0"/>
          </a:p>
          <a:p>
            <a:r>
              <a:rPr kumimoji="1" lang="ja-JP" altLang="en-US" dirty="0" smtClean="0"/>
              <a:t>バイオハザード</a:t>
            </a:r>
            <a:endParaRPr kumimoji="1" lang="en-US" altLang="ja-JP" dirty="0" smtClean="0"/>
          </a:p>
          <a:p>
            <a:endParaRPr kumimoji="1" lang="en-US" altLang="ja-JP" dirty="0" smtClean="0"/>
          </a:p>
          <a:p>
            <a:r>
              <a:rPr kumimoji="1" lang="en-US" altLang="ja-JP" dirty="0" smtClean="0"/>
              <a:t>---</a:t>
            </a:r>
            <a:r>
              <a:rPr kumimoji="1" lang="ja-JP" altLang="en-US" dirty="0" smtClean="0"/>
              <a:t>軽く触れる程度で</a:t>
            </a:r>
            <a:r>
              <a:rPr kumimoji="1" lang="en-US" altLang="ja-JP" dirty="0" smtClean="0"/>
              <a:t>---</a:t>
            </a:r>
          </a:p>
          <a:p>
            <a:r>
              <a:rPr kumimoji="1" lang="ja-JP" altLang="en-US" dirty="0" smtClean="0"/>
              <a:t>ディーラー</a:t>
            </a:r>
            <a:endParaRPr kumimoji="1" lang="en-US" altLang="ja-JP" dirty="0" smtClean="0"/>
          </a:p>
          <a:p>
            <a:r>
              <a:rPr kumimoji="1" lang="ja-JP" altLang="en-US" dirty="0" smtClean="0"/>
              <a:t>すべての車種・色・グレード・オプション・内装を店舗に用意することは不可能</a:t>
            </a:r>
            <a:endParaRPr kumimoji="1" lang="en-US" altLang="ja-JP" dirty="0" smtClean="0"/>
          </a:p>
          <a:p>
            <a:r>
              <a:rPr kumimoji="1" lang="en-US" altLang="ja-JP" dirty="0" smtClean="0"/>
              <a:t>VR</a:t>
            </a:r>
            <a:r>
              <a:rPr kumimoji="1" lang="ja-JP" altLang="en-US" dirty="0" smtClean="0"/>
              <a:t>空間内で自由にカスタマイズ可能な車を作る</a:t>
            </a:r>
            <a:endParaRPr kumimoji="1" lang="en-US" altLang="ja-JP" dirty="0" smtClean="0"/>
          </a:p>
          <a:p>
            <a:r>
              <a:rPr kumimoji="1" lang="ja-JP" altLang="en-US" dirty="0" smtClean="0"/>
              <a:t>ドライブ体験まで</a:t>
            </a:r>
            <a:endParaRPr kumimoji="1" lang="en-US" altLang="ja-JP" dirty="0" smtClean="0"/>
          </a:p>
          <a:p>
            <a:r>
              <a:rPr kumimoji="1" lang="en-US" altLang="ja-JP" dirty="0" smtClean="0"/>
              <a:t>iPad</a:t>
            </a:r>
            <a:r>
              <a:rPr kumimoji="1" lang="ja-JP" altLang="en-US" dirty="0" smtClean="0"/>
              <a:t>でやりたいらしいけどスペック足らない</a:t>
            </a:r>
            <a:endParaRPr kumimoji="1" lang="en-US" altLang="ja-JP" dirty="0" smtClean="0"/>
          </a:p>
          <a:p>
            <a:endParaRPr kumimoji="1" lang="en-US" altLang="ja-JP" dirty="0" smtClean="0"/>
          </a:p>
          <a:p>
            <a:r>
              <a:rPr kumimoji="1" lang="ja-JP" altLang="en-US" dirty="0" smtClean="0"/>
              <a:t>不動産</a:t>
            </a:r>
            <a:endParaRPr kumimoji="1" lang="en-US" altLang="ja-JP" dirty="0" smtClean="0"/>
          </a:p>
          <a:p>
            <a:r>
              <a:rPr kumimoji="1" lang="ja-JP" altLang="en-US" dirty="0" smtClean="0"/>
              <a:t>アパート・マンションの内検を</a:t>
            </a:r>
            <a:r>
              <a:rPr kumimoji="1" lang="en-US" altLang="ja-JP" dirty="0" smtClean="0"/>
              <a:t>VR</a:t>
            </a:r>
            <a:r>
              <a:rPr kumimoji="1" lang="ja-JP" altLang="en-US" dirty="0" smtClean="0"/>
              <a:t>で</a:t>
            </a:r>
            <a:endParaRPr kumimoji="1" lang="en-US" altLang="ja-JP" dirty="0" smtClean="0"/>
          </a:p>
          <a:p>
            <a:r>
              <a:rPr kumimoji="1" lang="ja-JP" altLang="en-US" dirty="0" smtClean="0"/>
              <a:t>家具の配置までシミュレート</a:t>
            </a:r>
            <a:endParaRPr kumimoji="1" lang="en-US" altLang="ja-JP" dirty="0" smtClean="0"/>
          </a:p>
          <a:p>
            <a:endParaRPr kumimoji="1" lang="en-US" altLang="ja-JP" dirty="0" smtClean="0"/>
          </a:p>
          <a:p>
            <a:r>
              <a:rPr kumimoji="1" lang="ja-JP" altLang="en-US" dirty="0" smtClean="0"/>
              <a:t>観光</a:t>
            </a:r>
            <a:endParaRPr kumimoji="1" lang="en-US" altLang="ja-JP" dirty="0" smtClean="0"/>
          </a:p>
          <a:p>
            <a:r>
              <a:rPr kumimoji="1" lang="en-US" altLang="ja-JP" dirty="0" smtClean="0"/>
              <a:t>VR</a:t>
            </a:r>
            <a:r>
              <a:rPr kumimoji="1" lang="ja-JP" altLang="en-US" dirty="0" smtClean="0"/>
              <a:t>で様々な観光地の映像を映す疑似観光体験</a:t>
            </a:r>
            <a:endParaRPr kumimoji="1" lang="en-US" altLang="ja-JP" dirty="0" smtClean="0"/>
          </a:p>
          <a:p>
            <a:endParaRPr kumimoji="1" lang="en-US" altLang="ja-JP" dirty="0" smtClean="0"/>
          </a:p>
          <a:p>
            <a:r>
              <a:rPr kumimoji="1" lang="en-US" altLang="ja-JP" dirty="0" smtClean="0"/>
              <a:t>---</a:t>
            </a:r>
            <a:r>
              <a:rPr kumimoji="1" lang="ja-JP" altLang="en-US" dirty="0" smtClean="0"/>
              <a:t>ここまで</a:t>
            </a:r>
            <a:r>
              <a:rPr kumimoji="1" lang="en-US" altLang="ja-JP" dirty="0" smtClean="0"/>
              <a:t>---</a:t>
            </a:r>
          </a:p>
          <a:p>
            <a:endParaRPr kumimoji="1" lang="en-US" altLang="ja-JP" dirty="0" smtClean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E18179-35A5-492F-B847-985618F55178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895308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オンラインショッピングで</a:t>
            </a:r>
            <a:r>
              <a:rPr kumimoji="1" lang="en-US" altLang="ja-JP" dirty="0" smtClean="0"/>
              <a:t>VR</a:t>
            </a:r>
            <a:r>
              <a:rPr kumimoji="1" lang="ja-JP" altLang="en-US" dirty="0" smtClean="0"/>
              <a:t>を導入している例</a:t>
            </a:r>
            <a:endParaRPr kumimoji="1" lang="en-US" altLang="ja-JP" dirty="0" smtClean="0"/>
          </a:p>
          <a:p>
            <a:endParaRPr kumimoji="1" lang="en-US" altLang="ja-JP" dirty="0" smtClean="0"/>
          </a:p>
          <a:p>
            <a:r>
              <a:rPr kumimoji="1" lang="en-US" altLang="ja-JP" dirty="0" smtClean="0"/>
              <a:t>VR</a:t>
            </a:r>
            <a:r>
              <a:rPr kumimoji="1" lang="ja-JP" altLang="en-US" dirty="0" smtClean="0"/>
              <a:t>パルコ</a:t>
            </a:r>
            <a:endParaRPr kumimoji="1" lang="en-US" altLang="ja-JP" dirty="0" smtClean="0"/>
          </a:p>
          <a:p>
            <a:endParaRPr kumimoji="1" lang="en-US" altLang="ja-JP" dirty="0" smtClean="0"/>
          </a:p>
          <a:p>
            <a:r>
              <a:rPr kumimoji="1" lang="ja-JP" altLang="en-US" dirty="0" smtClean="0"/>
              <a:t>地面を見るとそこまで移動</a:t>
            </a:r>
            <a:endParaRPr kumimoji="1" lang="en-US" altLang="ja-JP" dirty="0" smtClean="0"/>
          </a:p>
          <a:p>
            <a:endParaRPr kumimoji="1" lang="en-US" altLang="ja-JP" dirty="0" smtClean="0"/>
          </a:p>
          <a:p>
            <a:r>
              <a:rPr kumimoji="1" lang="ja-JP" altLang="en-US" dirty="0" smtClean="0"/>
              <a:t>商品を見ると</a:t>
            </a:r>
            <a:r>
              <a:rPr kumimoji="1" lang="en-US" altLang="ja-JP" dirty="0" smtClean="0"/>
              <a:t>UI</a:t>
            </a:r>
            <a:r>
              <a:rPr kumimoji="1" lang="ja-JP" altLang="en-US" dirty="0" smtClean="0"/>
              <a:t>が出てくる</a:t>
            </a:r>
            <a:endParaRPr kumimoji="1" lang="en-US" altLang="ja-JP" dirty="0" smtClean="0"/>
          </a:p>
          <a:p>
            <a:endParaRPr kumimoji="1" lang="en-US" altLang="ja-JP" dirty="0" smtClean="0"/>
          </a:p>
          <a:p>
            <a:r>
              <a:rPr kumimoji="1" lang="ja-JP" altLang="en-US" dirty="0" smtClean="0"/>
              <a:t>カートに入れるか選べる</a:t>
            </a:r>
            <a:endParaRPr kumimoji="1" lang="en-US" altLang="ja-JP" dirty="0" smtClean="0"/>
          </a:p>
          <a:p>
            <a:endParaRPr kumimoji="1" lang="en-US" altLang="ja-JP" dirty="0" smtClean="0"/>
          </a:p>
          <a:p>
            <a:r>
              <a:rPr kumimoji="1" lang="ja-JP" altLang="en-US" dirty="0" smtClean="0"/>
              <a:t>先程の</a:t>
            </a:r>
            <a:r>
              <a:rPr kumimoji="1" lang="en-US" altLang="ja-JP" dirty="0" smtClean="0"/>
              <a:t>VR</a:t>
            </a:r>
            <a:r>
              <a:rPr kumimoji="1" lang="ja-JP" altLang="en-US" dirty="0" smtClean="0"/>
              <a:t>空間内での移動の問題</a:t>
            </a:r>
            <a:endParaRPr kumimoji="1" lang="en-US" altLang="ja-JP" dirty="0" smtClean="0"/>
          </a:p>
          <a:p>
            <a:r>
              <a:rPr kumimoji="1" lang="ja-JP" altLang="en-US" dirty="0" smtClean="0"/>
              <a:t>操作に頭を振りすぎる</a:t>
            </a:r>
            <a:endParaRPr kumimoji="1" lang="en-US" altLang="ja-JP" dirty="0" smtClean="0"/>
          </a:p>
          <a:p>
            <a:r>
              <a:rPr kumimoji="1" lang="ja-JP" altLang="en-US" dirty="0" smtClean="0"/>
              <a:t>オンラインショッピング最大の利点「豊富な在庫」から検索・購入ができない</a:t>
            </a:r>
            <a:endParaRPr kumimoji="1" lang="en-US" altLang="ja-JP" dirty="0" smtClean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E18179-35A5-492F-B847-985618F55178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312561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dirty="0" smtClean="0"/>
          </a:p>
          <a:p>
            <a:r>
              <a:rPr kumimoji="1" lang="en-US" altLang="ja-JP" dirty="0" smtClean="0"/>
              <a:t>VR</a:t>
            </a:r>
            <a:r>
              <a:rPr kumimoji="1" lang="ja-JP" altLang="en-US" dirty="0" smtClean="0"/>
              <a:t>酔い</a:t>
            </a:r>
            <a:endParaRPr kumimoji="1" lang="en-US" altLang="ja-JP" dirty="0" smtClean="0"/>
          </a:p>
          <a:p>
            <a:r>
              <a:rPr kumimoji="1" lang="ja-JP" altLang="en-US" dirty="0" smtClean="0"/>
              <a:t>実際の体の動きと</a:t>
            </a:r>
            <a:r>
              <a:rPr kumimoji="1" lang="en-US" altLang="ja-JP" dirty="0" smtClean="0"/>
              <a:t>VR</a:t>
            </a:r>
            <a:r>
              <a:rPr kumimoji="1" lang="ja-JP" altLang="en-US" dirty="0" smtClean="0"/>
              <a:t>空間内の動きの差異から生じる</a:t>
            </a:r>
            <a:r>
              <a:rPr kumimoji="1" lang="en-US" altLang="ja-JP" dirty="0" smtClean="0"/>
              <a:t>(</a:t>
            </a:r>
            <a:r>
              <a:rPr kumimoji="1" lang="ja-JP" altLang="en-US" dirty="0" smtClean="0"/>
              <a:t>現実は座ってるのに</a:t>
            </a:r>
            <a:r>
              <a:rPr kumimoji="1" lang="en-US" altLang="ja-JP" dirty="0" smtClean="0"/>
              <a:t>VR</a:t>
            </a:r>
            <a:r>
              <a:rPr kumimoji="1" lang="ja-JP" altLang="en-US" dirty="0" smtClean="0"/>
              <a:t>は走ってる等</a:t>
            </a:r>
            <a:r>
              <a:rPr kumimoji="1" lang="en-US" altLang="ja-JP" dirty="0" smtClean="0"/>
              <a:t>)</a:t>
            </a:r>
          </a:p>
          <a:p>
            <a:r>
              <a:rPr kumimoji="1" lang="ja-JP" altLang="en-US" dirty="0" smtClean="0"/>
              <a:t>低い</a:t>
            </a:r>
            <a:r>
              <a:rPr kumimoji="1" lang="en-US" altLang="ja-JP" dirty="0" smtClean="0"/>
              <a:t>FPS</a:t>
            </a:r>
            <a:r>
              <a:rPr kumimoji="1" lang="ja-JP" altLang="en-US" dirty="0" smtClean="0"/>
              <a:t>でも発生</a:t>
            </a:r>
            <a:endParaRPr kumimoji="1" lang="en-US" altLang="ja-JP" dirty="0" smtClean="0"/>
          </a:p>
          <a:p>
            <a:r>
              <a:rPr kumimoji="1" lang="ja-JP" altLang="en-US" dirty="0" smtClean="0"/>
              <a:t>女性の方が酔いやすい？</a:t>
            </a:r>
            <a:endParaRPr kumimoji="1" lang="en-US" altLang="ja-JP" dirty="0" smtClean="0"/>
          </a:p>
          <a:p>
            <a:endParaRPr kumimoji="1" lang="en-US" altLang="ja-JP" dirty="0" smtClean="0"/>
          </a:p>
          <a:p>
            <a:r>
              <a:rPr kumimoji="1" lang="ja-JP" altLang="en-US" dirty="0" smtClean="0"/>
              <a:t>移動</a:t>
            </a:r>
            <a:endParaRPr kumimoji="1" lang="en-US" altLang="ja-JP" dirty="0" smtClean="0"/>
          </a:p>
          <a:p>
            <a:r>
              <a:rPr kumimoji="1" lang="en-US" altLang="ja-JP" dirty="0" smtClean="0"/>
              <a:t>VR</a:t>
            </a:r>
            <a:r>
              <a:rPr kumimoji="1" lang="ja-JP" altLang="en-US" dirty="0" smtClean="0"/>
              <a:t>酔いをちょっと話が被るが、</a:t>
            </a:r>
            <a:r>
              <a:rPr kumimoji="1" lang="en-US" altLang="ja-JP" dirty="0" smtClean="0"/>
              <a:t>VR</a:t>
            </a:r>
            <a:r>
              <a:rPr kumimoji="1" lang="ja-JP" altLang="en-US" dirty="0" smtClean="0"/>
              <a:t>空間で移動すると酔う可能性が上がる</a:t>
            </a:r>
            <a:endParaRPr kumimoji="1" lang="en-US" altLang="ja-JP" dirty="0" smtClean="0"/>
          </a:p>
          <a:p>
            <a:endParaRPr kumimoji="1" lang="en-US" altLang="ja-JP" dirty="0" smtClean="0"/>
          </a:p>
          <a:p>
            <a:r>
              <a:rPr kumimoji="1" lang="en-US" altLang="ja-JP" dirty="0" smtClean="0"/>
              <a:t>---</a:t>
            </a:r>
            <a:r>
              <a:rPr kumimoji="1" lang="ja-JP" altLang="en-US" dirty="0" smtClean="0"/>
              <a:t>軽く触れる程度で</a:t>
            </a:r>
            <a:r>
              <a:rPr kumimoji="1" lang="en-US" altLang="ja-JP" dirty="0" smtClean="0"/>
              <a:t>---</a:t>
            </a:r>
          </a:p>
          <a:p>
            <a:r>
              <a:rPr kumimoji="1" lang="ja-JP" altLang="en-US" dirty="0" smtClean="0"/>
              <a:t>スペース</a:t>
            </a:r>
            <a:endParaRPr kumimoji="1" lang="en-US" altLang="ja-JP" dirty="0" smtClean="0"/>
          </a:p>
          <a:p>
            <a:r>
              <a:rPr kumimoji="1" lang="en-US" altLang="ja-JP" dirty="0" smtClean="0"/>
              <a:t>VR</a:t>
            </a:r>
            <a:r>
              <a:rPr kumimoji="1" lang="ja-JP" altLang="en-US" dirty="0" smtClean="0"/>
              <a:t>コンテンツをプレイ・開発する上である程度の広い何もない空間が必要になる</a:t>
            </a:r>
            <a:endParaRPr kumimoji="1" lang="en-US" altLang="ja-JP" dirty="0" smtClean="0"/>
          </a:p>
          <a:p>
            <a:endParaRPr kumimoji="1" lang="en-US" altLang="ja-JP" dirty="0" smtClean="0"/>
          </a:p>
          <a:p>
            <a:r>
              <a:rPr kumimoji="1" lang="en-US" altLang="ja-JP" dirty="0" smtClean="0"/>
              <a:t>PC</a:t>
            </a:r>
            <a:r>
              <a:rPr kumimoji="1" lang="ja-JP" altLang="en-US" dirty="0" smtClean="0"/>
              <a:t>スペック</a:t>
            </a:r>
            <a:endParaRPr kumimoji="1" lang="en-US" altLang="ja-JP" dirty="0" smtClean="0"/>
          </a:p>
          <a:p>
            <a:r>
              <a:rPr kumimoji="1" lang="ja-JP" altLang="en-US" dirty="0" smtClean="0"/>
              <a:t>低ス</a:t>
            </a:r>
            <a:r>
              <a:rPr kumimoji="1" lang="ja-JP" altLang="en-US" dirty="0" err="1" smtClean="0"/>
              <a:t>ぺ</a:t>
            </a:r>
            <a:r>
              <a:rPr kumimoji="1" lang="ja-JP" altLang="en-US" dirty="0" smtClean="0"/>
              <a:t>だと動かない</a:t>
            </a:r>
            <a:endParaRPr kumimoji="1" lang="en-US" altLang="ja-JP" dirty="0" smtClean="0"/>
          </a:p>
          <a:p>
            <a:r>
              <a:rPr kumimoji="1" lang="ja-JP" altLang="en-US" dirty="0" smtClean="0"/>
              <a:t>推奨はコア</a:t>
            </a:r>
            <a:r>
              <a:rPr kumimoji="1" lang="en-US" altLang="ja-JP" dirty="0" smtClean="0"/>
              <a:t>i7</a:t>
            </a:r>
            <a:r>
              <a:rPr kumimoji="1" lang="ja-JP" altLang="en-US" dirty="0" smtClean="0"/>
              <a:t>・</a:t>
            </a:r>
            <a:r>
              <a:rPr kumimoji="1" lang="en-US" altLang="ja-JP" dirty="0" smtClean="0"/>
              <a:t>GTX1060</a:t>
            </a:r>
          </a:p>
          <a:p>
            <a:r>
              <a:rPr kumimoji="1" lang="ja-JP" altLang="en-US" dirty="0" smtClean="0"/>
              <a:t>かといって品質を下げると酔いの問題が</a:t>
            </a:r>
            <a:endParaRPr kumimoji="1" lang="en-US" altLang="ja-JP" dirty="0" smtClean="0"/>
          </a:p>
          <a:p>
            <a:r>
              <a:rPr kumimoji="1" lang="en-US" altLang="ja-JP" dirty="0" smtClean="0"/>
              <a:t>---</a:t>
            </a:r>
            <a:r>
              <a:rPr kumimoji="1" lang="ja-JP" altLang="en-US" dirty="0" smtClean="0"/>
              <a:t>ここまで</a:t>
            </a:r>
            <a:r>
              <a:rPr kumimoji="1" lang="en-US" altLang="ja-JP" dirty="0" smtClean="0"/>
              <a:t>---</a:t>
            </a:r>
          </a:p>
          <a:p>
            <a:endParaRPr kumimoji="1" lang="ja-JP" altLang="en-US" dirty="0" smtClean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E18179-35A5-492F-B847-985618F55178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35876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 smtClean="0"/>
              <a:t>マスター サブタイトルの書式設定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C807F-32EB-4C8B-9E7F-2C847871CBAD}" type="datetime1">
              <a:rPr kumimoji="1" lang="ja-JP" altLang="en-US" smtClean="0"/>
              <a:t>2017/8/4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29707-8757-4610-92E9-02704EFB756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460542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386A2-4E2D-4EED-BD2D-A6400E084FB6}" type="datetime1">
              <a:rPr kumimoji="1" lang="ja-JP" altLang="en-US" smtClean="0"/>
              <a:t>2017/8/4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29707-8757-4610-92E9-02704EFB756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881319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34798-1652-4ADD-BCA3-FAF052D29263}" type="datetime1">
              <a:rPr kumimoji="1" lang="ja-JP" altLang="en-US" smtClean="0"/>
              <a:t>2017/8/4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29707-8757-4610-92E9-02704EFB756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702254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52E5EE-F6E0-4213-B0AE-26278F523F00}" type="datetime1">
              <a:rPr kumimoji="1" lang="ja-JP" altLang="en-US" smtClean="0"/>
              <a:t>2017/8/4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600"/>
            </a:lvl1pPr>
          </a:lstStyle>
          <a:p>
            <a:fld id="{E3029707-8757-4610-92E9-02704EFB7568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67891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B26C8-EA2E-4375-95B7-121F9F3E3456}" type="datetime1">
              <a:rPr kumimoji="1" lang="ja-JP" altLang="en-US" smtClean="0"/>
              <a:t>2017/8/4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29707-8757-4610-92E9-02704EFB756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448132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F6C5D-F402-4BD4-AC42-DA8CA699D43B}" type="datetime1">
              <a:rPr kumimoji="1" lang="ja-JP" altLang="en-US" smtClean="0"/>
              <a:t>2017/8/4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29707-8757-4610-92E9-02704EFB756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584550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7A858C-44B4-4822-BEAB-5E5E24169D18}" type="datetime1">
              <a:rPr kumimoji="1" lang="ja-JP" altLang="en-US" smtClean="0"/>
              <a:t>2017/8/4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29707-8757-4610-92E9-02704EFB756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027824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2F741D-D308-4282-97E7-4E1A72876DD6}" type="datetime1">
              <a:rPr kumimoji="1" lang="ja-JP" altLang="en-US" smtClean="0"/>
              <a:t>2017/8/4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29707-8757-4610-92E9-02704EFB756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278900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C447B5-D3BD-42D7-82BC-C0BA27811551}" type="datetime1">
              <a:rPr kumimoji="1" lang="ja-JP" altLang="en-US" smtClean="0"/>
              <a:t>2017/8/4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29707-8757-4610-92E9-02704EFB756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063904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1ACD27-3C07-47B0-966D-BB3E9026DC73}" type="datetime1">
              <a:rPr kumimoji="1" lang="ja-JP" altLang="en-US" smtClean="0"/>
              <a:t>2017/8/4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29707-8757-4610-92E9-02704EFB756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865056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AF852-3E19-4E7E-923F-94BF36185D82}" type="datetime1">
              <a:rPr kumimoji="1" lang="ja-JP" altLang="en-US" smtClean="0"/>
              <a:t>2017/8/4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29707-8757-4610-92E9-02704EFB756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60679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9DA2F8-DBE4-4EAD-AC89-4041B91160A2}" type="datetime1">
              <a:rPr kumimoji="1" lang="ja-JP" altLang="en-US" smtClean="0"/>
              <a:t>2017/8/4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029707-8757-4610-92E9-02704EFB756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513389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hyperlink" Target="https://vr-parco.jp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ja-JP" altLang="en-US" sz="5400" dirty="0" smtClean="0"/>
              <a:t>山地研究室</a:t>
            </a:r>
            <a:endParaRPr kumimoji="1" lang="ja-JP" altLang="en-US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2243592"/>
          </a:xfrm>
        </p:spPr>
        <p:txBody>
          <a:bodyPr>
            <a:normAutofit/>
          </a:bodyPr>
          <a:lstStyle/>
          <a:p>
            <a:pPr algn="r"/>
            <a:endParaRPr kumimoji="1" lang="en-US" altLang="ja-JP" dirty="0" smtClean="0"/>
          </a:p>
          <a:p>
            <a:pPr algn="r"/>
            <a:endParaRPr kumimoji="1" lang="en-US" altLang="ja-JP" dirty="0" smtClean="0"/>
          </a:p>
          <a:p>
            <a:pPr algn="r" defTabSz="920750">
              <a:tabLst>
                <a:tab pos="7173913" algn="l"/>
                <a:tab pos="8523288" algn="l"/>
              </a:tabLst>
            </a:pPr>
            <a:r>
              <a:rPr kumimoji="1" lang="en-US" altLang="ja-JP" dirty="0" smtClean="0">
                <a:latin typeface="+mn-ea"/>
              </a:rPr>
              <a:t>1145446</a:t>
            </a:r>
            <a:r>
              <a:rPr lang="ja-JP" altLang="en-US" dirty="0">
                <a:latin typeface="+mn-ea"/>
              </a:rPr>
              <a:t> </a:t>
            </a:r>
            <a:r>
              <a:rPr kumimoji="1" lang="ja-JP" altLang="en-US" dirty="0" smtClean="0">
                <a:latin typeface="+mn-ea"/>
              </a:rPr>
              <a:t>山崎孝太</a:t>
            </a:r>
            <a:endParaRPr kumimoji="1" lang="en-US" altLang="ja-JP" dirty="0" smtClean="0">
              <a:latin typeface="+mn-ea"/>
            </a:endParaRPr>
          </a:p>
          <a:p>
            <a:pPr algn="r"/>
            <a:r>
              <a:rPr lang="en-US" altLang="ja-JP" dirty="0" smtClean="0">
                <a:latin typeface="+mn-ea"/>
              </a:rPr>
              <a:t>1145119</a:t>
            </a:r>
            <a:r>
              <a:rPr lang="ja-JP" altLang="en-US" dirty="0">
                <a:latin typeface="+mn-ea"/>
              </a:rPr>
              <a:t> </a:t>
            </a:r>
            <a:r>
              <a:rPr lang="ja-JP" altLang="en-US" dirty="0" smtClean="0">
                <a:latin typeface="+mn-ea"/>
              </a:rPr>
              <a:t>稲星   卓</a:t>
            </a:r>
            <a:endParaRPr kumimoji="1" lang="ja-JP" altLang="en-US" dirty="0">
              <a:latin typeface="+mn-ea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29707-8757-4610-92E9-02704EFB7568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39083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問題点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kumimoji="1" lang="en-US" altLang="ja-JP" dirty="0" smtClean="0">
              <a:latin typeface="+mj-ea"/>
              <a:ea typeface="+mj-ea"/>
            </a:endParaRPr>
          </a:p>
          <a:p>
            <a:r>
              <a:rPr kumimoji="1" lang="en-US" altLang="ja-JP" dirty="0" smtClean="0">
                <a:latin typeface="+mj-ea"/>
                <a:ea typeface="+mj-ea"/>
              </a:rPr>
              <a:t>VR</a:t>
            </a:r>
            <a:r>
              <a:rPr kumimoji="1" lang="ja-JP" altLang="en-US" dirty="0" smtClean="0"/>
              <a:t>酔い</a:t>
            </a:r>
            <a:endParaRPr lang="en-US" altLang="ja-JP" dirty="0"/>
          </a:p>
          <a:p>
            <a:r>
              <a:rPr kumimoji="1" lang="ja-JP" altLang="en-US" dirty="0" smtClean="0"/>
              <a:t>移動</a:t>
            </a:r>
            <a:endParaRPr kumimoji="1" lang="en-US" altLang="ja-JP" dirty="0" smtClean="0"/>
          </a:p>
          <a:p>
            <a:r>
              <a:rPr lang="ja-JP" altLang="en-US" dirty="0" smtClean="0"/>
              <a:t>マシンスペック</a:t>
            </a:r>
            <a:endParaRPr lang="en-US" altLang="ja-JP" dirty="0"/>
          </a:p>
          <a:p>
            <a:r>
              <a:rPr kumimoji="1" lang="ja-JP" altLang="en-US" dirty="0" smtClean="0"/>
              <a:t>スペース</a:t>
            </a:r>
            <a:endParaRPr kumimoji="1" lang="en-US" altLang="ja-JP" dirty="0" smtClean="0"/>
          </a:p>
          <a:p>
            <a:r>
              <a:rPr lang="en-US" altLang="ja-JP" dirty="0" smtClean="0">
                <a:latin typeface="+mj-ea"/>
                <a:ea typeface="+mj-ea"/>
              </a:rPr>
              <a:t>VR</a:t>
            </a:r>
            <a:r>
              <a:rPr lang="ja-JP" altLang="en-US" dirty="0" smtClean="0">
                <a:latin typeface="+mj-ea"/>
                <a:ea typeface="+mj-ea"/>
              </a:rPr>
              <a:t> </a:t>
            </a:r>
            <a:r>
              <a:rPr lang="en-US" altLang="ja-JP" dirty="0" smtClean="0">
                <a:latin typeface="+mj-ea"/>
                <a:ea typeface="+mj-ea"/>
              </a:rPr>
              <a:t>PARCO</a:t>
            </a:r>
            <a:r>
              <a:rPr lang="ja-JP" altLang="en-US" dirty="0" smtClean="0">
                <a:latin typeface="+mj-ea"/>
                <a:ea typeface="+mj-ea"/>
              </a:rPr>
              <a:t>とし</a:t>
            </a:r>
            <a:r>
              <a:rPr lang="ja-JP" altLang="en-US" dirty="0" smtClean="0"/>
              <a:t>ての問題</a:t>
            </a:r>
            <a:endParaRPr lang="en-US" altLang="ja-JP" dirty="0"/>
          </a:p>
          <a:p>
            <a:pPr lvl="1">
              <a:buFontTx/>
              <a:buChar char="−"/>
            </a:pPr>
            <a:r>
              <a:rPr kumimoji="1" lang="ja-JP" altLang="en-US" dirty="0" smtClean="0">
                <a:latin typeface="+mj-ea"/>
                <a:ea typeface="+mj-ea"/>
              </a:rPr>
              <a:t>操作性</a:t>
            </a:r>
            <a:endParaRPr kumimoji="1" lang="en-US" altLang="ja-JP" dirty="0" smtClean="0">
              <a:latin typeface="+mj-ea"/>
              <a:ea typeface="+mj-ea"/>
            </a:endParaRPr>
          </a:p>
          <a:p>
            <a:pPr lvl="1">
              <a:buFontTx/>
              <a:buChar char="−"/>
            </a:pPr>
            <a:r>
              <a:rPr lang="ja-JP" altLang="en-US" dirty="0" smtClean="0">
                <a:latin typeface="+mj-ea"/>
                <a:ea typeface="+mj-ea"/>
              </a:rPr>
              <a:t>「豊富な在庫」からの検索・購入</a:t>
            </a:r>
            <a:endParaRPr kumimoji="1" lang="ja-JP" altLang="en-US" dirty="0">
              <a:latin typeface="+mj-ea"/>
              <a:ea typeface="+mj-ea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29707-8757-4610-92E9-02704EFB7568}" type="slidenum">
              <a:rPr lang="ja-JP" altLang="en-US" smtClean="0"/>
              <a:pPr/>
              <a:t>10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3813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目的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kumimoji="1" lang="en-US" altLang="ja-JP" dirty="0" smtClean="0"/>
          </a:p>
          <a:p>
            <a:r>
              <a:rPr kumimoji="1" lang="ja-JP" altLang="en-US" dirty="0" smtClean="0"/>
              <a:t>実際</a:t>
            </a:r>
            <a:r>
              <a:rPr kumimoji="1" lang="ja-JP" altLang="en-US" dirty="0" smtClean="0"/>
              <a:t>に</a:t>
            </a:r>
            <a:r>
              <a:rPr kumimoji="1" lang="en-US" altLang="ja-JP" dirty="0" smtClean="0"/>
              <a:t>VR</a:t>
            </a:r>
            <a:r>
              <a:rPr kumimoji="1" lang="ja-JP" altLang="en-US" dirty="0" smtClean="0"/>
              <a:t>を使ったショッピングサイトを作成し、</a:t>
            </a:r>
            <a:endParaRPr kumimoji="1" lang="en-US" altLang="ja-JP" dirty="0" smtClean="0"/>
          </a:p>
          <a:p>
            <a:pPr marL="0" indent="0">
              <a:buNone/>
            </a:pPr>
            <a:r>
              <a:rPr lang="ja-JP" altLang="en-US" dirty="0" smtClean="0"/>
              <a:t>   </a:t>
            </a:r>
            <a:r>
              <a:rPr kumimoji="1" lang="ja-JP" altLang="en-US" dirty="0" smtClean="0"/>
              <a:t>問題点・今後の課題・将来性などを調べる</a:t>
            </a:r>
            <a:endParaRPr kumimoji="1" lang="en-US" altLang="ja-JP" dirty="0" smtClean="0"/>
          </a:p>
          <a:p>
            <a:endParaRPr kumimoji="1" lang="en-US" altLang="ja-JP" sz="2400" dirty="0" smtClean="0"/>
          </a:p>
          <a:p>
            <a:r>
              <a:rPr lang="ja-JP" altLang="en-US" dirty="0" smtClean="0"/>
              <a:t>見つかった問題点・課題に対する解決策を</a:t>
            </a:r>
            <a:r>
              <a:rPr lang="ja-JP" altLang="en-US" dirty="0" smtClean="0"/>
              <a:t>探す</a:t>
            </a:r>
            <a:endParaRPr kumimoji="1" lang="en-US" altLang="ja-JP" dirty="0" smtClean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29707-8757-4610-92E9-02704EFB7568}" type="slidenum">
              <a:rPr lang="ja-JP" altLang="en-US" smtClean="0"/>
              <a:pPr/>
              <a:t>11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91149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開発環境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en-US" altLang="ja-JP" dirty="0" smtClean="0">
              <a:latin typeface="+mj-ea"/>
              <a:ea typeface="+mj-ea"/>
            </a:endParaRPr>
          </a:p>
          <a:p>
            <a:r>
              <a:rPr kumimoji="1" lang="en-US" altLang="ja-JP" dirty="0" smtClean="0">
                <a:latin typeface="+mj-ea"/>
                <a:ea typeface="+mj-ea"/>
              </a:rPr>
              <a:t>Oculus</a:t>
            </a:r>
            <a:r>
              <a:rPr kumimoji="1" lang="ja-JP" altLang="en-US" dirty="0" smtClean="0">
                <a:latin typeface="+mj-ea"/>
                <a:ea typeface="+mj-ea"/>
              </a:rPr>
              <a:t> </a:t>
            </a:r>
            <a:r>
              <a:rPr kumimoji="1" lang="en-US" altLang="ja-JP" dirty="0" smtClean="0">
                <a:latin typeface="+mj-ea"/>
                <a:ea typeface="+mj-ea"/>
              </a:rPr>
              <a:t>Rift</a:t>
            </a:r>
            <a:r>
              <a:rPr kumimoji="1" lang="ja-JP" altLang="en-US" dirty="0" smtClean="0">
                <a:latin typeface="+mj-ea"/>
                <a:ea typeface="+mj-ea"/>
              </a:rPr>
              <a:t> </a:t>
            </a:r>
            <a:r>
              <a:rPr kumimoji="1" lang="en-US" altLang="ja-JP" dirty="0" smtClean="0">
                <a:latin typeface="+mj-ea"/>
                <a:ea typeface="+mj-ea"/>
              </a:rPr>
              <a:t>CV1</a:t>
            </a:r>
            <a:r>
              <a:rPr kumimoji="1" lang="ja-JP" altLang="en-US" dirty="0" smtClean="0">
                <a:latin typeface="+mj-ea"/>
                <a:ea typeface="+mj-ea"/>
              </a:rPr>
              <a:t> </a:t>
            </a:r>
            <a:r>
              <a:rPr kumimoji="1" lang="en-US" altLang="ja-JP" dirty="0" smtClean="0">
                <a:latin typeface="+mj-ea"/>
                <a:ea typeface="+mj-ea"/>
              </a:rPr>
              <a:t>/</a:t>
            </a:r>
            <a:r>
              <a:rPr kumimoji="1" lang="ja-JP" altLang="en-US" dirty="0" smtClean="0">
                <a:latin typeface="+mj-ea"/>
                <a:ea typeface="+mj-ea"/>
              </a:rPr>
              <a:t> </a:t>
            </a:r>
            <a:r>
              <a:rPr kumimoji="1" lang="en-US" altLang="ja-JP" dirty="0" smtClean="0">
                <a:latin typeface="+mj-ea"/>
                <a:ea typeface="+mj-ea"/>
              </a:rPr>
              <a:t>Touch</a:t>
            </a:r>
          </a:p>
          <a:p>
            <a:endParaRPr lang="en-US" altLang="ja-JP" dirty="0">
              <a:latin typeface="+mj-ea"/>
              <a:ea typeface="+mj-ea"/>
            </a:endParaRPr>
          </a:p>
          <a:p>
            <a:r>
              <a:rPr kumimoji="1" lang="en-US" altLang="ja-JP" dirty="0" smtClean="0">
                <a:latin typeface="+mj-ea"/>
                <a:ea typeface="+mj-ea"/>
              </a:rPr>
              <a:t>UNREAL</a:t>
            </a:r>
            <a:r>
              <a:rPr kumimoji="1" lang="ja-JP" altLang="en-US" dirty="0" smtClean="0">
                <a:latin typeface="+mj-ea"/>
                <a:ea typeface="+mj-ea"/>
              </a:rPr>
              <a:t> </a:t>
            </a:r>
            <a:r>
              <a:rPr kumimoji="1" lang="en-US" altLang="ja-JP" dirty="0" smtClean="0">
                <a:latin typeface="+mj-ea"/>
                <a:ea typeface="+mj-ea"/>
              </a:rPr>
              <a:t>ENGINE</a:t>
            </a:r>
            <a:endParaRPr kumimoji="1" lang="ja-JP" altLang="en-US" dirty="0">
              <a:latin typeface="+mj-ea"/>
              <a:ea typeface="+mj-ea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29707-8757-4610-92E9-02704EFB7568}" type="slidenum">
              <a:rPr lang="ja-JP" altLang="en-US" smtClean="0"/>
              <a:pPr/>
              <a:t>12</a:t>
            </a:fld>
            <a:endParaRPr lang="ja-JP" altLang="en-US" dirty="0"/>
          </a:p>
        </p:txBody>
      </p:sp>
      <p:pic>
        <p:nvPicPr>
          <p:cNvPr id="9" name="図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4184" y="1436412"/>
            <a:ext cx="3741298" cy="4275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152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ja-JP" altLang="en-US" sz="5400" dirty="0" smtClean="0"/>
              <a:t>以上</a:t>
            </a:r>
            <a:r>
              <a:rPr kumimoji="1" lang="en-US" altLang="ja-JP" sz="5400" dirty="0" smtClean="0"/>
              <a:t/>
            </a:r>
            <a:br>
              <a:rPr kumimoji="1" lang="en-US" altLang="ja-JP" sz="5400" dirty="0" smtClean="0"/>
            </a:b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29707-8757-4610-92E9-02704EFB7568}" type="slidenum">
              <a:rPr lang="ja-JP" altLang="en-US" smtClean="0"/>
              <a:pPr/>
              <a:t>13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78668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山地研究室ってどんなと</a:t>
            </a:r>
            <a:r>
              <a:rPr kumimoji="1" lang="ja-JP" altLang="en-US" dirty="0" err="1" smtClean="0"/>
              <a:t>こ</a:t>
            </a:r>
            <a:r>
              <a:rPr kumimoji="1" lang="ja-JP" altLang="en-US" dirty="0" smtClean="0"/>
              <a:t>？　その</a:t>
            </a:r>
            <a:r>
              <a:rPr lang="ja-JP" altLang="en-US" dirty="0"/>
              <a:t>１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ja-JP" sz="3600" dirty="0" smtClean="0"/>
              <a:t>KINEC</a:t>
            </a:r>
            <a:r>
              <a:rPr lang="en-US" altLang="ja-JP" sz="3600" dirty="0"/>
              <a:t>T</a:t>
            </a:r>
            <a:endParaRPr kumimoji="1" lang="ja-JP" altLang="en-US" sz="3600" dirty="0"/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84" t="18038" r="9454" b="25859"/>
          <a:stretch/>
        </p:blipFill>
        <p:spPr>
          <a:xfrm>
            <a:off x="214009" y="3375496"/>
            <a:ext cx="5768502" cy="2305455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57" t="15139" r="25638" b="1782"/>
          <a:stretch/>
        </p:blipFill>
        <p:spPr>
          <a:xfrm>
            <a:off x="6342434" y="1466492"/>
            <a:ext cx="4656596" cy="4889857"/>
          </a:xfrm>
          <a:prstGeom prst="rect">
            <a:avLst/>
          </a:prstGeom>
        </p:spPr>
      </p:pic>
      <p:sp>
        <p:nvSpPr>
          <p:cNvPr id="10" name="スライド番号プレースホルダー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29707-8757-4610-92E9-02704EFB7568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69876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山地研究室ってどんなと</a:t>
            </a:r>
            <a:r>
              <a:rPr lang="ja-JP" altLang="en-US" dirty="0" err="1"/>
              <a:t>こ</a:t>
            </a:r>
            <a:r>
              <a:rPr lang="ja-JP" altLang="en-US" dirty="0" smtClean="0"/>
              <a:t>？　その２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ja-JP" sz="3600" dirty="0" smtClean="0"/>
              <a:t>LEAP</a:t>
            </a:r>
            <a:r>
              <a:rPr kumimoji="1" lang="ja-JP" altLang="en-US" sz="3600" dirty="0" smtClean="0"/>
              <a:t> </a:t>
            </a:r>
            <a:r>
              <a:rPr kumimoji="1" lang="en-US" altLang="ja-JP" sz="3600" dirty="0" smtClean="0"/>
              <a:t>MOTION</a:t>
            </a:r>
            <a:endParaRPr kumimoji="1" lang="ja-JP" altLang="en-US" sz="36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29707-8757-4610-92E9-02704EFB7568}" type="slidenum">
              <a:rPr lang="ja-JP" altLang="en-US" smtClean="0"/>
              <a:pPr/>
              <a:t>3</a:t>
            </a:fld>
            <a:endParaRPr lang="ja-JP" altLang="en-US" dirty="0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766"/>
          <a:stretch/>
        </p:blipFill>
        <p:spPr>
          <a:xfrm>
            <a:off x="4187836" y="1402708"/>
            <a:ext cx="6867624" cy="5136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224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山地研究室ってどんなと</a:t>
            </a:r>
            <a:r>
              <a:rPr lang="ja-JP" altLang="en-US" dirty="0" err="1"/>
              <a:t>こ</a:t>
            </a:r>
            <a:r>
              <a:rPr lang="ja-JP" altLang="en-US" dirty="0" smtClean="0"/>
              <a:t>？　その３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sz="3600" dirty="0" smtClean="0"/>
              <a:t>SCRATCH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29707-8757-4610-92E9-02704EFB7568}" type="slidenum">
              <a:rPr lang="ja-JP" altLang="en-US" smtClean="0"/>
              <a:pPr/>
              <a:t>4</a:t>
            </a:fld>
            <a:endParaRPr lang="ja-JP" altLang="en-US" dirty="0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80" t="6285" r="27669" b="20229"/>
          <a:stretch/>
        </p:blipFill>
        <p:spPr>
          <a:xfrm>
            <a:off x="3192650" y="1909022"/>
            <a:ext cx="7643963" cy="4161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974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山地研究室ってどんなと</a:t>
            </a:r>
            <a:r>
              <a:rPr lang="ja-JP" altLang="en-US" dirty="0" err="1" smtClean="0"/>
              <a:t>こ</a:t>
            </a:r>
            <a:r>
              <a:rPr lang="ja-JP" altLang="en-US" dirty="0" smtClean="0"/>
              <a:t>？　その４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ja-JP" altLang="en-US" sz="3600" dirty="0" smtClean="0"/>
              <a:t>最先端開発ツール</a:t>
            </a:r>
            <a:endParaRPr kumimoji="1" lang="ja-JP" altLang="en-US" sz="36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29707-8757-4610-92E9-02704EFB7568}" type="slidenum">
              <a:rPr lang="ja-JP" altLang="en-US" smtClean="0"/>
              <a:pPr/>
              <a:t>5</a:t>
            </a:fld>
            <a:endParaRPr lang="ja-JP" altLang="en-US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7" t="15318" b="14752"/>
          <a:stretch/>
        </p:blipFill>
        <p:spPr>
          <a:xfrm>
            <a:off x="311283" y="2644285"/>
            <a:ext cx="6822659" cy="2714017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3854" y="1601532"/>
            <a:ext cx="3799945" cy="4196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412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kumimoji="1" lang="ja-JP" altLang="en-US" sz="5400" dirty="0" smtClean="0"/>
              <a:t>今日ご紹介するもの</a:t>
            </a:r>
            <a:r>
              <a:rPr kumimoji="1" lang="en-US" altLang="ja-JP" sz="5400" dirty="0" smtClean="0"/>
              <a:t/>
            </a:r>
            <a:br>
              <a:rPr kumimoji="1" lang="en-US" altLang="ja-JP" sz="5400" dirty="0" smtClean="0"/>
            </a:br>
            <a:endParaRPr kumimoji="1" lang="ja-JP" altLang="en-US" sz="54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29707-8757-4610-92E9-02704EFB7568}" type="slidenum">
              <a:rPr lang="ja-JP" altLang="en-US" smtClean="0"/>
              <a:pPr/>
              <a:t>6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53209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29707-8757-4610-92E9-02704EFB7568}" type="slidenum">
              <a:rPr kumimoji="1" lang="ja-JP" altLang="en-US" smtClean="0"/>
              <a:t>7</a:t>
            </a:fld>
            <a:endParaRPr kumimoji="1" lang="ja-JP" altLang="en-US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0" y="747712"/>
            <a:ext cx="9525000" cy="536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011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>
                <a:latin typeface="+mn-ea"/>
                <a:ea typeface="+mn-ea"/>
              </a:rPr>
              <a:t>背景</a:t>
            </a:r>
            <a:endParaRPr kumimoji="1" lang="ja-JP" altLang="en-US" dirty="0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kumimoji="1" lang="en-US" altLang="ja-JP" dirty="0" smtClean="0"/>
          </a:p>
          <a:p>
            <a:r>
              <a:rPr kumimoji="1" lang="en-US" altLang="ja-JP" dirty="0" smtClean="0"/>
              <a:t>VR</a:t>
            </a:r>
            <a:r>
              <a:rPr kumimoji="1" lang="ja-JP" altLang="en-US" dirty="0" smtClean="0"/>
              <a:t>流行の</a:t>
            </a:r>
            <a:r>
              <a:rPr kumimoji="1" lang="ja-JP" altLang="en-US" dirty="0" smtClean="0"/>
              <a:t>兆し</a:t>
            </a:r>
            <a:endParaRPr lang="en-US" altLang="ja-JP" dirty="0"/>
          </a:p>
          <a:p>
            <a:endParaRPr lang="en-US" altLang="ja-JP" sz="2000" dirty="0" smtClean="0"/>
          </a:p>
          <a:p>
            <a:r>
              <a:rPr kumimoji="1" lang="ja-JP" altLang="en-US" dirty="0" smtClean="0"/>
              <a:t>導入実績</a:t>
            </a:r>
            <a:endParaRPr kumimoji="1" lang="en-US" altLang="ja-JP" dirty="0" smtClean="0"/>
          </a:p>
          <a:p>
            <a:pPr lvl="1">
              <a:buFont typeface="Calibri" panose="020F0502020204030204" pitchFamily="34" charset="0"/>
              <a:buChar char="−"/>
            </a:pPr>
            <a:r>
              <a:rPr lang="ja-JP" altLang="en-US" sz="2000" dirty="0" smtClean="0"/>
              <a:t>ゲーム</a:t>
            </a:r>
            <a:endParaRPr lang="en-US" altLang="ja-JP" sz="2000" dirty="0" smtClean="0"/>
          </a:p>
          <a:p>
            <a:pPr lvl="1">
              <a:buFont typeface="Calibri" panose="020F0502020204030204" pitchFamily="34" charset="0"/>
              <a:buChar char="−"/>
            </a:pPr>
            <a:r>
              <a:rPr lang="ja-JP" altLang="en-US" sz="2000" dirty="0" smtClean="0"/>
              <a:t>自動車ディーラー</a:t>
            </a:r>
            <a:endParaRPr lang="en-US" altLang="ja-JP" sz="2000" dirty="0" smtClean="0"/>
          </a:p>
          <a:p>
            <a:pPr lvl="1">
              <a:buFont typeface="Calibri" panose="020F0502020204030204" pitchFamily="34" charset="0"/>
              <a:buChar char="−"/>
            </a:pPr>
            <a:r>
              <a:rPr lang="ja-JP" altLang="en-US" sz="2000" dirty="0" smtClean="0"/>
              <a:t>不動産</a:t>
            </a:r>
            <a:endParaRPr lang="en-US" altLang="ja-JP" sz="2000" dirty="0" smtClean="0"/>
          </a:p>
          <a:p>
            <a:pPr lvl="1">
              <a:buFont typeface="Calibri" panose="020F0502020204030204" pitchFamily="34" charset="0"/>
              <a:buChar char="−"/>
            </a:pPr>
            <a:r>
              <a:rPr lang="ja-JP" altLang="en-US" sz="2000" dirty="0" smtClean="0"/>
              <a:t>観光</a:t>
            </a:r>
            <a:endParaRPr kumimoji="1" lang="en-US" altLang="ja-JP" sz="2000" dirty="0" smtClean="0"/>
          </a:p>
        </p:txBody>
      </p:sp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29707-8757-4610-92E9-02704EFB7568}" type="slidenum">
              <a:rPr kumimoji="1" lang="ja-JP" altLang="en-US" smtClean="0"/>
              <a:t>8</a:t>
            </a:fld>
            <a:endParaRPr kumimoji="1" lang="ja-JP" altLang="en-US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98" r="9721"/>
          <a:stretch/>
        </p:blipFill>
        <p:spPr>
          <a:xfrm>
            <a:off x="5165387" y="1027906"/>
            <a:ext cx="5437762" cy="2121305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4171" y="3405231"/>
            <a:ext cx="5600194" cy="2657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43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オンラインショッピング</a:t>
            </a:r>
            <a:r>
              <a:rPr kumimoji="1" lang="ja-JP" altLang="en-US" dirty="0" smtClean="0"/>
              <a:t>の導入事例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29707-8757-4610-92E9-02704EFB7568}" type="slidenum">
              <a:rPr lang="ja-JP" altLang="en-US" smtClean="0"/>
              <a:pPr/>
              <a:t>9</a:t>
            </a:fld>
            <a:endParaRPr lang="ja-JP" altLang="en-US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362" y="1653553"/>
            <a:ext cx="3990669" cy="2494168"/>
          </a:xfrm>
          <a:prstGeom prst="rect">
            <a:avLst/>
          </a:prstGeom>
          <a:ln w="38100">
            <a:solidFill>
              <a:srgbClr val="92D050"/>
            </a:solidFill>
          </a:ln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8935" y="1814068"/>
            <a:ext cx="3988340" cy="2492712"/>
          </a:xfrm>
          <a:prstGeom prst="rect">
            <a:avLst/>
          </a:prstGeom>
          <a:ln w="38100">
            <a:solidFill>
              <a:srgbClr val="92D050"/>
            </a:solidFill>
          </a:ln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0535" y="3930888"/>
            <a:ext cx="4172837" cy="2608024"/>
          </a:xfrm>
          <a:prstGeom prst="rect">
            <a:avLst/>
          </a:prstGeom>
          <a:ln w="38100">
            <a:solidFill>
              <a:srgbClr val="92D050"/>
            </a:solidFill>
          </a:ln>
        </p:spPr>
      </p:pic>
      <p:sp>
        <p:nvSpPr>
          <p:cNvPr id="8" name="右矢印 7"/>
          <p:cNvSpPr/>
          <p:nvPr/>
        </p:nvSpPr>
        <p:spPr>
          <a:xfrm>
            <a:off x="5452516" y="2219046"/>
            <a:ext cx="1468877" cy="841378"/>
          </a:xfrm>
          <a:prstGeom prst="rightArrow">
            <a:avLst>
              <a:gd name="adj1" fmla="val 50000"/>
              <a:gd name="adj2" fmla="val 6145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曲折矢印 9"/>
          <p:cNvSpPr/>
          <p:nvPr/>
        </p:nvSpPr>
        <p:spPr>
          <a:xfrm rot="10800000">
            <a:off x="8610600" y="4500942"/>
            <a:ext cx="1371600" cy="1313234"/>
          </a:xfrm>
          <a:prstGeom prst="bentArrow">
            <a:avLst>
              <a:gd name="adj1" fmla="val 25000"/>
              <a:gd name="adj2" fmla="val 35370"/>
              <a:gd name="adj3" fmla="val 44388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pic>
        <p:nvPicPr>
          <p:cNvPr id="11" name="図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95" y="4997332"/>
            <a:ext cx="3564860" cy="539186"/>
          </a:xfrm>
          <a:prstGeom prst="rect">
            <a:avLst/>
          </a:prstGeom>
          <a:ln w="25400">
            <a:solidFill>
              <a:schemeClr val="bg1"/>
            </a:solidFill>
          </a:ln>
        </p:spPr>
      </p:pic>
      <p:sp>
        <p:nvSpPr>
          <p:cNvPr id="12" name="テキスト ボックス 11"/>
          <p:cNvSpPr txBox="1"/>
          <p:nvPr/>
        </p:nvSpPr>
        <p:spPr>
          <a:xfrm>
            <a:off x="742708" y="5678243"/>
            <a:ext cx="23038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>
                <a:hlinkClick r:id="rId7"/>
              </a:rPr>
              <a:t>https://vr-parco.jp</a:t>
            </a:r>
            <a:r>
              <a:rPr lang="en-US" altLang="ja-JP" sz="2000" dirty="0" smtClean="0">
                <a:hlinkClick r:id="rId7"/>
              </a:rPr>
              <a:t>/</a:t>
            </a:r>
            <a:endParaRPr lang="en-US" altLang="ja-JP" sz="2000" dirty="0" smtClean="0"/>
          </a:p>
          <a:p>
            <a:endParaRPr kumimoji="1" lang="ja-JP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856295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457</TotalTime>
  <Words>790</Words>
  <Application>Microsoft Office PowerPoint</Application>
  <PresentationFormat>ワイド画面</PresentationFormat>
  <Paragraphs>189</Paragraphs>
  <Slides>13</Slides>
  <Notes>12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13</vt:i4>
      </vt:variant>
    </vt:vector>
  </HeadingPairs>
  <TitlesOfParts>
    <vt:vector size="18" baseType="lpstr">
      <vt:lpstr>ＭＳ Ｐゴシック</vt:lpstr>
      <vt:lpstr>Arial</vt:lpstr>
      <vt:lpstr>Calibri</vt:lpstr>
      <vt:lpstr>Calibri Light</vt:lpstr>
      <vt:lpstr>Office テーマ</vt:lpstr>
      <vt:lpstr>山地研究室</vt:lpstr>
      <vt:lpstr>山地研究室ってどんなとこ？　その１</vt:lpstr>
      <vt:lpstr>山地研究室ってどんなとこ？　その２</vt:lpstr>
      <vt:lpstr>山地研究室ってどんなとこ？　その３</vt:lpstr>
      <vt:lpstr>山地研究室ってどんなとこ？　その４</vt:lpstr>
      <vt:lpstr>今日ご紹介するもの </vt:lpstr>
      <vt:lpstr>PowerPoint プレゼンテーション</vt:lpstr>
      <vt:lpstr>背景</vt:lpstr>
      <vt:lpstr>オンラインショッピングの導入事例</vt:lpstr>
      <vt:lpstr>問題点</vt:lpstr>
      <vt:lpstr>目的</vt:lpstr>
      <vt:lpstr>開発環境</vt:lpstr>
      <vt:lpstr>以上 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研究室紹介 </dc:title>
  <dc:creator>山崎孝太</dc:creator>
  <cp:lastModifiedBy>山崎孝太</cp:lastModifiedBy>
  <cp:revision>26</cp:revision>
  <dcterms:created xsi:type="dcterms:W3CDTF">2017-07-14T12:50:54Z</dcterms:created>
  <dcterms:modified xsi:type="dcterms:W3CDTF">2017-08-04T12:57:36Z</dcterms:modified>
</cp:coreProperties>
</file>